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5" r:id="rId4"/>
    <p:sldMasterId id="2147483697" r:id="rId5"/>
  </p:sldMasterIdLst>
  <p:sldIdLst>
    <p:sldId id="269" r:id="rId6"/>
    <p:sldId id="256" r:id="rId7"/>
    <p:sldId id="267" r:id="rId8"/>
    <p:sldId id="258" r:id="rId9"/>
    <p:sldId id="268" r:id="rId10"/>
    <p:sldId id="259" r:id="rId11"/>
    <p:sldId id="261" r:id="rId12"/>
    <p:sldId id="260" r:id="rId13"/>
    <p:sldId id="264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00"/>
    <a:srgbClr val="FFFF00"/>
    <a:srgbClr val="FFFFCC"/>
    <a:srgbClr val="66FF66"/>
    <a:srgbClr val="FF33CC"/>
    <a:srgbClr val="00FFFF"/>
    <a:srgbClr val="FFFF99"/>
    <a:srgbClr val="9900CC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9" d="100"/>
          <a:sy n="59" d="100"/>
        </p:scale>
        <p:origin x="-816" y="-29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3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presProps" Target="presProps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EA0BAC-61D2-48E1-B10E-B6AEDE5BC5C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4809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A1109E-7ED0-4BFD-AD1E-BE6223E6E1D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1327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C7A974-0088-4CD3-BE88-BAA9172E04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1084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4BA0B3-751C-4F23-A369-713CDC8093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9092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A40C8E-ED80-4A02-9FE2-A5ABC74DD6B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2326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094A00-3DEB-4D56-929B-D99F2FD543F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115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079820-58B0-4CF5-9909-4592242CBAC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1733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D2FDC8-B1C0-4DE8-B0BB-0FB523A9ED1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275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161A5F-7999-4772-A0F1-59455AE847F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849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B44CC9-2EE3-4ACD-BDB9-7A393CD8940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977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72E41F-022A-41B2-8880-528018DF6A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8453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16B0A47-6C39-4438-AA81-E9D278BAF58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6809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DF8310-A5A9-4812-BF14-037623A3E3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1864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616D52-DEBC-4135-924A-B8059A42FD4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4906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2D91D4-AE62-412A-A96B-48A80DDE800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8114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87FB4D-A8C8-4792-B152-3AFAAFD665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8606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9C0C87-6C6E-4A8F-9D2F-E4C8B8BEE3E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3536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402850-C62F-48AF-8A98-42B57619B79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897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F16C2-2AD7-42EB-B7B3-977EF2DCB71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3443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E2769A-ED4D-4C29-8C9F-D6F1DB97D2F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6380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F51962-64CB-4BD5-9AE5-D9DE39A3193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4347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3F10FE-FAA1-46C4-ABFC-18C1BD227B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3187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043BDD-1E90-4D18-87E0-0E2CF7C18C4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6163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A8D85F1-9B1C-4E27-954B-C50A533B14E9}" type="datetimeFigureOut">
              <a:rPr lang="en-US"/>
              <a:pPr>
                <a:defRPr/>
              </a:pPr>
              <a:t>3/13/2017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FABD668-9659-400F-B623-4D70007BDD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4510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A127BAB-10B1-4D2E-B4DB-D386BAE0B2E5}" type="datetimeFigureOut">
              <a:rPr lang="en-US"/>
              <a:pPr>
                <a:defRPr/>
              </a:pPr>
              <a:t>3/13/2017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768EACB-B61A-422D-AFDA-83C196891A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172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C80CCD51-5EA5-487C-81E5-66A3764F29D5}" type="datetimeFigureOut">
              <a:rPr lang="en-US"/>
              <a:pPr>
                <a:defRPr/>
              </a:pPr>
              <a:t>3/13/2017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6E3B3B1-87B4-42EE-8038-49F2BDEE2F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0710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EF009D9-A698-4557-8351-DF5758B043AC}" type="datetimeFigureOut">
              <a:rPr lang="en-US"/>
              <a:pPr>
                <a:defRPr/>
              </a:pPr>
              <a:t>3/13/2017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2743474-04BE-48CD-A13B-CC7FB73892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805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C1157F4-432D-4C99-B07D-E101EE1CACB6}" type="datetimeFigureOut">
              <a:rPr lang="en-US"/>
              <a:pPr>
                <a:defRPr/>
              </a:pPr>
              <a:t>3/13/2017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98F6E4C-69BF-47A0-99FB-FC79EB390D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902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01E9233-9658-4EBD-8951-9F90A69D2C59}" type="datetimeFigureOut">
              <a:rPr lang="en-US"/>
              <a:pPr>
                <a:defRPr/>
              </a:pPr>
              <a:t>3/13/2017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141E96E-BFAA-4FE7-9767-78B0DF6E19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57842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FC44798-805E-4C8E-8D17-ED9465ABF8F3}" type="datetimeFigureOut">
              <a:rPr lang="en-US"/>
              <a:pPr>
                <a:defRPr/>
              </a:pPr>
              <a:t>3/13/2017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E60A784-B543-43E3-8E72-348EFD1A3B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7253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C2CA67D-FA53-4E66-93BB-FCB4AADFCEA5}" type="datetimeFigureOut">
              <a:rPr lang="en-US"/>
              <a:pPr>
                <a:defRPr/>
              </a:pPr>
              <a:t>3/13/2017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FE175B0-E589-464B-819A-C28CA7699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7826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FE0B666-4C42-480C-B0EB-4DA6B5BE6658}" type="datetimeFigureOut">
              <a:rPr lang="en-US"/>
              <a:pPr>
                <a:defRPr/>
              </a:pPr>
              <a:t>3/13/2017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58740AC-950B-43D1-A646-FA39C5B5D8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2829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9A1AEDE-6C51-4160-8418-3F200AC8EE6D}" type="datetimeFigureOut">
              <a:rPr lang="en-US"/>
              <a:pPr>
                <a:defRPr/>
              </a:pPr>
              <a:t>3/13/2017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42F341A-E099-42FA-A02C-EECBE0CD26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8440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947CA1B-6F46-49E6-8E2D-7FE59799128A}" type="datetimeFigureOut">
              <a:rPr lang="en-US"/>
              <a:pPr>
                <a:defRPr/>
              </a:pPr>
              <a:t>3/13/2017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688AC3D-BE6A-4181-AC4D-EF34783DF9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2171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1059E6-F5C8-4820-84BE-1E269AA866D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61565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37E685-9410-400C-9C1F-A17858588C8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81830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F386CE-0877-4169-9E93-4CF9FD37D32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38575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F85A17-3FD2-4435-81CE-58FD324E1CE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6094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3/13/2017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42C341-6C08-438D-9940-61545A83E12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92428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27779D-D97E-4197-A7C7-9029FA50893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88333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58C653-EBF5-4A7D-B6A8-AF253E7B340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45686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DE9156-5BA7-4B3A-84E8-71B07E14861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86537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6BAD8C-D54D-4469-B465-2F6A12FE408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94338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6C1F1A-4621-452A-AFD3-885BB9804C2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53094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20685-80CE-4DD4-A55F-EE19E6A988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2537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3/13/2017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3/13/2017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7BF38-B954-4F73-A851-EC63C541FBD2}" type="datetimeFigureOut">
              <a:rPr lang="en-US" smtClean="0"/>
              <a:t>3/13/2017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4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4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4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7DCD272-68E7-45EC-99F4-94972951D7F4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857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3399"/>
            </a:gs>
            <a:gs pos="28000">
              <a:srgbClr val="FFFF00"/>
            </a:gs>
            <a:gs pos="47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44A364-A5A4-49DE-BAF7-581426D4EBE7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764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3399"/>
            </a:gs>
            <a:gs pos="28000">
              <a:srgbClr val="FFFF00"/>
            </a:gs>
            <a:gs pos="47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ABCD1047-D65F-4FA0-92A3-517319923BFF}" type="datetimeFigureOut">
              <a:rPr lang="en-US"/>
              <a:pPr>
                <a:defRPr/>
              </a:pPr>
              <a:t>3/13/2017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E79DF0A1-83D1-4549-B70E-8DF95BBE13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716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3399"/>
            </a:gs>
            <a:gs pos="28000">
              <a:srgbClr val="FFFF00"/>
            </a:gs>
            <a:gs pos="47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512F1DE-699A-425E-84C1-4A6D56751D6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488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6.pn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mp3"/><Relationship Id="rId13" Type="http://schemas.microsoft.com/office/2007/relationships/media" Target="../media/media12.mp3"/><Relationship Id="rId18" Type="http://schemas.openxmlformats.org/officeDocument/2006/relationships/image" Target="../media/image16.jpeg"/><Relationship Id="rId3" Type="http://schemas.microsoft.com/office/2007/relationships/media" Target="../media/media7.mp3"/><Relationship Id="rId21" Type="http://schemas.openxmlformats.org/officeDocument/2006/relationships/image" Target="../media/image19.jpeg"/><Relationship Id="rId7" Type="http://schemas.microsoft.com/office/2007/relationships/media" Target="../media/media9.mp3"/><Relationship Id="rId12" Type="http://schemas.openxmlformats.org/officeDocument/2006/relationships/audio" Target="../media/media11.mp3"/><Relationship Id="rId17" Type="http://schemas.openxmlformats.org/officeDocument/2006/relationships/image" Target="../media/image15.jpeg"/><Relationship Id="rId2" Type="http://schemas.openxmlformats.org/officeDocument/2006/relationships/audio" Target="../media/media6.mp3"/><Relationship Id="rId16" Type="http://schemas.openxmlformats.org/officeDocument/2006/relationships/image" Target="../media/image14.jpeg"/><Relationship Id="rId20" Type="http://schemas.openxmlformats.org/officeDocument/2006/relationships/image" Target="../media/image18.jpeg"/><Relationship Id="rId1" Type="http://schemas.microsoft.com/office/2007/relationships/media" Target="../media/media6.mp3"/><Relationship Id="rId6" Type="http://schemas.openxmlformats.org/officeDocument/2006/relationships/audio" Target="../media/media8.mp3"/><Relationship Id="rId11" Type="http://schemas.microsoft.com/office/2007/relationships/media" Target="../media/media11.mp3"/><Relationship Id="rId24" Type="http://schemas.openxmlformats.org/officeDocument/2006/relationships/image" Target="../media/image13.png"/><Relationship Id="rId5" Type="http://schemas.microsoft.com/office/2007/relationships/media" Target="../media/media8.mp3"/><Relationship Id="rId15" Type="http://schemas.openxmlformats.org/officeDocument/2006/relationships/slideLayout" Target="../slideLayouts/slideLayout13.xml"/><Relationship Id="rId23" Type="http://schemas.openxmlformats.org/officeDocument/2006/relationships/image" Target="../media/image11.png"/><Relationship Id="rId10" Type="http://schemas.openxmlformats.org/officeDocument/2006/relationships/audio" Target="../media/media10.mp3"/><Relationship Id="rId19" Type="http://schemas.openxmlformats.org/officeDocument/2006/relationships/image" Target="../media/image17.jpeg"/><Relationship Id="rId4" Type="http://schemas.openxmlformats.org/officeDocument/2006/relationships/audio" Target="../media/media7.mp3"/><Relationship Id="rId9" Type="http://schemas.microsoft.com/office/2007/relationships/media" Target="../media/media10.mp3"/><Relationship Id="rId14" Type="http://schemas.openxmlformats.org/officeDocument/2006/relationships/audio" Target="../media/media12.mp3"/><Relationship Id="rId22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WordArt 12"/>
          <p:cNvSpPr>
            <a:spLocks noChangeArrowheads="1" noChangeShapeType="1" noTextEdit="1"/>
          </p:cNvSpPr>
          <p:nvPr/>
        </p:nvSpPr>
        <p:spPr bwMode="auto">
          <a:xfrm>
            <a:off x="745644" y="704850"/>
            <a:ext cx="7693506" cy="3375025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600" kern="10" smtClean="0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Nhiệt liệt chào mừng các cô về dự giờ thăm lớp</a:t>
            </a:r>
          </a:p>
        </p:txBody>
      </p:sp>
      <p:pic>
        <p:nvPicPr>
          <p:cNvPr id="14342" name="Picture 2" descr="Picture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70111">
            <a:off x="0" y="0"/>
            <a:ext cx="70485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3" descr="Picture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9150" y="5191125"/>
            <a:ext cx="70485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4" descr="Picture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9150" y="0"/>
            <a:ext cx="70485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5" descr="Picture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824413" y="5672137"/>
            <a:ext cx="70485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6" descr="Picture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367213" y="-481013"/>
            <a:ext cx="70485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Picture 7" descr="Picture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62200"/>
            <a:ext cx="68580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8" name="Picture 9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793" y="2975058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9" name="Picture 12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700" y="2975058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0" name="Picture 13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79" y="376989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1" name="Picture 14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0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2" name="Picture 15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963" y="160421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3" name="Picture 16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938" y="2590800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4" name="Picture 17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626" y="352424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5" name="Picture 23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4219575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6" name="Picture 24" descr="729747d8za2kbusq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81600"/>
            <a:ext cx="30480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7" name="Picture 7" descr="Picture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750" y="2397125"/>
            <a:ext cx="68580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8" name="Picture 9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300" y="5772150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9" name="Picture 9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8471" y="4442159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0" name="Picture 9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842" y="4442159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1" name="Picture 9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121" y="4356100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9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5772149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1694564"/>
      </p:ext>
    </p:extLst>
  </p:cSld>
  <p:clrMapOvr>
    <a:masterClrMapping/>
  </p:clrMapOvr>
  <p:transition spd="slow"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Documents and Settings\Minh Thang Computer\My Documents\Downloads\hình nền hoa 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0" y="0"/>
            <a:ext cx="91440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spc="5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.VnAvantH" pitchFamily="34" charset="0"/>
                <a:cs typeface="Times New Roman" pitchFamily="18" charset="0"/>
              </a:rPr>
              <a:t>LĨNH VỰC PHÁT TRIỂN THẨM MỸ</a:t>
            </a:r>
            <a:endParaRPr lang="en-US" sz="4000" b="1" spc="50" smtClean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.VnAvantH" pitchFamily="34" charset="0"/>
              <a:cs typeface="Times New Roman" pitchFamily="18" charset="0"/>
            </a:endParaRPr>
          </a:p>
          <a:p>
            <a:pPr algn="ctr"/>
            <a:endParaRPr lang="en-US" sz="3200" b="1" cap="none" spc="50" smtClean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.VnAvantH" pitchFamily="34" charset="0"/>
              <a:cs typeface="Times New Roman" pitchFamily="18" charset="0"/>
            </a:endParaRP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1524000" y="2521332"/>
            <a:ext cx="61722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Đề tài: </a:t>
            </a:r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Dạy hát: “Hoa bé ngoan”</a:t>
            </a:r>
            <a:endParaRPr lang="en-US" sz="2400" b="1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Đối tượng: MGN ( 4-5 tuổi </a:t>
            </a:r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Thời gian: 25 - 30 phút </a:t>
            </a:r>
          </a:p>
          <a:p>
            <a:endParaRPr lang="en-US" sz="2400" b="1">
              <a:latin typeface="Times New Roman" pitchFamily="18" charset="0"/>
              <a:cs typeface="Times New Roman" pitchFamily="18" charset="0"/>
            </a:endParaRPr>
          </a:p>
          <a:p>
            <a:endParaRPr lang="en-US" sz="2400" b="1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:\MAMNON\ANH\hinh en 1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WordArt 12"/>
          <p:cNvSpPr>
            <a:spLocks noChangeArrowheads="1" noChangeShapeType="1" noTextEdit="1"/>
          </p:cNvSpPr>
          <p:nvPr/>
        </p:nvSpPr>
        <p:spPr bwMode="auto">
          <a:xfrm>
            <a:off x="1347788" y="3581400"/>
            <a:ext cx="6591300" cy="2041525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 sz="3600" kern="10" smtClean="0">
              <a:ln w="1841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blurRad="63500" algn="tl" rotWithShape="0">
                  <a:srgbClr val="000000">
                    <a:alpha val="7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5" name="WordArt 12"/>
          <p:cNvSpPr>
            <a:spLocks noChangeArrowheads="1" noChangeShapeType="1" noTextEdit="1"/>
          </p:cNvSpPr>
          <p:nvPr/>
        </p:nvSpPr>
        <p:spPr bwMode="auto">
          <a:xfrm>
            <a:off x="1143000" y="4010025"/>
            <a:ext cx="6796088" cy="2346325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600" kern="10" smtClean="0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Chào bé yêu</a:t>
            </a:r>
          </a:p>
        </p:txBody>
      </p:sp>
      <p:pic>
        <p:nvPicPr>
          <p:cNvPr id="3" name="NHAC LY KIEN TAP CHU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83093" y="5486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370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08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Minh Thang Computer\My Documents\Downloads\anh-dep-hoa-huong-duong-de-thuong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0" y="0"/>
            <a:ext cx="91440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.VnAvant" pitchFamily="34" charset="0"/>
              </a:rPr>
              <a:t>D¹y </a:t>
            </a:r>
            <a:r>
              <a:rPr lang="en-US" sz="48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.VnAvant" pitchFamily="34" charset="0"/>
              </a:rPr>
              <a:t>h¸t</a:t>
            </a:r>
            <a:r>
              <a:rPr lang="en-US" sz="4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.VnAvant" pitchFamily="34" charset="0"/>
              </a:rPr>
              <a:t> : “ </a:t>
            </a:r>
            <a:r>
              <a:rPr lang="en-US" sz="48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.VnAvant" pitchFamily="34" charset="0"/>
              </a:rPr>
              <a:t>Hoa</a:t>
            </a:r>
            <a:r>
              <a:rPr lang="en-US" sz="4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48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.VnAvant" pitchFamily="34" charset="0"/>
              </a:rPr>
              <a:t>bÐ</a:t>
            </a:r>
            <a:r>
              <a:rPr lang="en-US" sz="4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48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.VnAvant" pitchFamily="34" charset="0"/>
              </a:rPr>
              <a:t>ngoan</a:t>
            </a:r>
            <a:r>
              <a:rPr lang="en-US" sz="4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.VnAvant" pitchFamily="34" charset="0"/>
              </a:rPr>
              <a:t> ”</a:t>
            </a:r>
          </a:p>
          <a:p>
            <a:pPr algn="r"/>
            <a:r>
              <a:rPr lang="en-US" sz="32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.VnAvant" pitchFamily="34" charset="0"/>
              </a:rPr>
              <a:t>S¸ng</a:t>
            </a:r>
            <a:r>
              <a:rPr lang="en-US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32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.VnAvant" pitchFamily="34" charset="0"/>
              </a:rPr>
              <a:t>t¸c</a:t>
            </a:r>
            <a:r>
              <a:rPr lang="en-US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.VnAvant" pitchFamily="34" charset="0"/>
              </a:rPr>
              <a:t>: </a:t>
            </a:r>
            <a:r>
              <a:rPr lang="en-US" sz="32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.VnAvant" pitchFamily="34" charset="0"/>
              </a:rPr>
              <a:t>Hoµng</a:t>
            </a:r>
            <a:r>
              <a:rPr lang="en-US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32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.VnAvant" pitchFamily="34" charset="0"/>
              </a:rPr>
              <a:t>V¨n</a:t>
            </a:r>
            <a:r>
              <a:rPr lang="en-US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32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.VnAvant" pitchFamily="34" charset="0"/>
              </a:rPr>
              <a:t>YÕn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.VnAvant" pitchFamily="34" charset="0"/>
            </a:endParaRPr>
          </a:p>
        </p:txBody>
      </p:sp>
      <p:pic>
        <p:nvPicPr>
          <p:cNvPr id="2" name="Hoa be ngoan chu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41341" y="5638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Documents and Settings\Minh Thang Computer\My Documents\Downloads\xin chao b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Rectangle 2"/>
          <p:cNvSpPr/>
          <p:nvPr/>
        </p:nvSpPr>
        <p:spPr>
          <a:xfrm>
            <a:off x="0" y="-30942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5400" b="1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.VnAvant" pitchFamily="34" charset="0"/>
              </a:rPr>
              <a:t>Tµi n¨ng táa s¸ng</a:t>
            </a:r>
            <a:endParaRPr lang="en-US" sz="5400" b="1" dirty="0">
              <a:ln w="18000">
                <a:solidFill>
                  <a:srgbClr val="C0504D">
                    <a:satMod val="140000"/>
                  </a:srgb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5044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Minh Thang Computer\My Documents\Downloads\me con 3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.VnAvant" pitchFamily="34" charset="0"/>
              </a:rPr>
              <a:t>N</a:t>
            </a:r>
            <a:r>
              <a:rPr lang="en-US" sz="44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.VnAvant" pitchFamily="34" charset="0"/>
              </a:rPr>
              <a:t>ghe</a:t>
            </a:r>
            <a:r>
              <a:rPr lang="en-US" sz="4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44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.VnAvant" pitchFamily="34" charset="0"/>
              </a:rPr>
              <a:t>h¸t</a:t>
            </a:r>
            <a:r>
              <a:rPr lang="en-US" sz="4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.VnAvant" pitchFamily="34" charset="0"/>
              </a:rPr>
              <a:t> : “ </a:t>
            </a:r>
            <a:r>
              <a:rPr lang="en-US" sz="44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.VnAvant" pitchFamily="34" charset="0"/>
              </a:rPr>
              <a:t>B</a:t>
            </a:r>
            <a:r>
              <a:rPr lang="en-US" sz="44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.VnAvant" pitchFamily="34" charset="0"/>
              </a:rPr>
              <a:t>µn</a:t>
            </a:r>
            <a:r>
              <a:rPr lang="en-US" sz="4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44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.VnAvant" pitchFamily="34" charset="0"/>
              </a:rPr>
              <a:t>tay</a:t>
            </a:r>
            <a:r>
              <a:rPr lang="en-US" sz="4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44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.VnAvant" pitchFamily="34" charset="0"/>
              </a:rPr>
              <a:t>mÑ</a:t>
            </a:r>
            <a:r>
              <a:rPr lang="en-US" sz="4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.VnAvant" pitchFamily="34" charset="0"/>
              </a:rPr>
              <a:t> ”</a:t>
            </a:r>
          </a:p>
          <a:p>
            <a:pPr algn="r"/>
            <a:r>
              <a:rPr lang="en-US" sz="36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66FF6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.VnAvant" pitchFamily="34" charset="0"/>
              </a:rPr>
              <a:t>S¸ng</a:t>
            </a:r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66FF6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36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66FF6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.VnAvant" pitchFamily="34" charset="0"/>
              </a:rPr>
              <a:t>t¸c</a:t>
            </a:r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66FF6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.VnAvant" pitchFamily="34" charset="0"/>
              </a:rPr>
              <a:t>: </a:t>
            </a:r>
            <a:r>
              <a:rPr lang="en-US" sz="36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66FF6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.VnAvant" pitchFamily="34" charset="0"/>
              </a:rPr>
              <a:t>Bïi</a:t>
            </a:r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66FF6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.VnAvant" pitchFamily="34" charset="0"/>
              </a:rPr>
              <a:t> §×</a:t>
            </a:r>
            <a:r>
              <a:rPr lang="en-US" sz="36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66FF6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.VnAvant" pitchFamily="34" charset="0"/>
              </a:rPr>
              <a:t>nh</a:t>
            </a:r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66FF6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36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66FF6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.VnAvant" pitchFamily="34" charset="0"/>
              </a:rPr>
              <a:t>Th¶o</a:t>
            </a:r>
            <a:endParaRPr lang="en-US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66FF66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.VnAvant" pitchFamily="34" charset="0"/>
            </a:endParaRPr>
          </a:p>
        </p:txBody>
      </p:sp>
      <p:pic>
        <p:nvPicPr>
          <p:cNvPr id="2" name="ban tay me chuan 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19600" y="6019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3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MAMNON\ANH\me cham co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787570"/>
            <a:ext cx="8229600" cy="5537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an tay me Anh Thu chu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68253" y="55626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8128"/>
            <a:ext cx="91439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b="1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.VnAvant" pitchFamily="34" charset="0"/>
              </a:rPr>
              <a:t>Nghe h¸t : “ Bµn tay mÑ </a:t>
            </a:r>
            <a:r>
              <a:rPr lang="en-US" sz="4400" b="1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.VnAvant" pitchFamily="34" charset="0"/>
              </a:rPr>
              <a:t>”</a:t>
            </a:r>
            <a:endParaRPr lang="en-US" sz="4400" b="1">
              <a:ln w="18000">
                <a:solidFill>
                  <a:srgbClr val="C0504D">
                    <a:satMod val="140000"/>
                  </a:srgb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.VnAvan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Minh Thang Computer\My Documents\Downloads\em be dep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1" y="6001756"/>
            <a:ext cx="914399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vant" pitchFamily="34" charset="0"/>
              </a:rPr>
              <a:t>Trß ch¬i: “ Xóc x¾c k× diÖu ”</a:t>
            </a:r>
            <a:endParaRPr lang="en-US" sz="4800" b="1" cap="none" spc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.VnAvant" pitchFamily="34" charset="0"/>
            </a:endParaRPr>
          </a:p>
        </p:txBody>
      </p:sp>
      <p:pic>
        <p:nvPicPr>
          <p:cNvPr id="3" name="Nào Cùng Chơi V.A_2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50327" y="4953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100000">
              <a:srgbClr val="6666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MAMNON\ANH\khuon mat cuoi.jpe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1000"/>
            <a:ext cx="22098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MAMNON\ANH\vui den truong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695" y="374073"/>
            <a:ext cx="233516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MAMNON\ANH\ban tay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81000"/>
            <a:ext cx="22098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:\MAMNON\ANH\cai mui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18" y="4002958"/>
            <a:ext cx="2204884" cy="2662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D:\MAMNON\ANH\co va me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002958"/>
            <a:ext cx="2362200" cy="2662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D:\MAMNON\ANH\chiec khan tay.jp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967317"/>
            <a:ext cx="2227006" cy="2697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609600" y="381000"/>
            <a:ext cx="2209800" cy="288867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7200" i="1" smtClean="0">
                <a:solidFill>
                  <a:srgbClr val="FF0000"/>
                </a:solidFill>
              </a:rPr>
              <a:t>1</a:t>
            </a:r>
          </a:p>
        </p:txBody>
      </p:sp>
      <p:pic>
        <p:nvPicPr>
          <p:cNvPr id="9" name="khuon mat cuo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564560" y="357501"/>
            <a:ext cx="304800" cy="304800"/>
          </a:xfrm>
          <a:prstGeom prst="rect">
            <a:avLst/>
          </a:prstGeom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3352800" y="374073"/>
            <a:ext cx="2362200" cy="28956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7200" i="1" smtClean="0"/>
              <a:t>2</a:t>
            </a: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6324600" y="380999"/>
            <a:ext cx="2209800" cy="2888673"/>
          </a:xfrm>
          <a:prstGeom prst="rect">
            <a:avLst/>
          </a:prstGeom>
          <a:solidFill>
            <a:srgbClr val="00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7200" i="1" smtClean="0">
                <a:solidFill>
                  <a:srgbClr val="CC00FF"/>
                </a:solidFill>
              </a:rPr>
              <a:t>3</a:t>
            </a: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609600" y="3733800"/>
            <a:ext cx="2209800" cy="2931242"/>
          </a:xfrm>
          <a:prstGeom prst="rect">
            <a:avLst/>
          </a:prstGeom>
          <a:solidFill>
            <a:srgbClr val="FF33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7200" i="1" smtClean="0">
                <a:solidFill>
                  <a:srgbClr val="66FF66"/>
                </a:solidFill>
              </a:rPr>
              <a:t>4</a:t>
            </a:r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3352801" y="3765821"/>
            <a:ext cx="2362200" cy="2899221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7200" i="1" smtClean="0">
                <a:solidFill>
                  <a:srgbClr val="0000FF"/>
                </a:solidFill>
              </a:rPr>
              <a:t>5</a:t>
            </a:r>
          </a:p>
        </p:txBody>
      </p:sp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6324600" y="3733800"/>
            <a:ext cx="2209800" cy="2931242"/>
          </a:xfrm>
          <a:prstGeom prst="rect">
            <a:avLst/>
          </a:prstGeom>
          <a:solidFill>
            <a:srgbClr val="FF0000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7200" i="1" smtClean="0">
                <a:solidFill>
                  <a:srgbClr val="FFFF00"/>
                </a:solidFill>
              </a:rPr>
              <a:t>6</a:t>
            </a:r>
          </a:p>
        </p:txBody>
      </p:sp>
      <p:pic>
        <p:nvPicPr>
          <p:cNvPr id="15" name="Vui den truong ca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4398484" y="381000"/>
            <a:ext cx="325582" cy="325582"/>
          </a:xfrm>
          <a:prstGeom prst="rect">
            <a:avLst/>
          </a:prstGeom>
        </p:spPr>
      </p:pic>
      <p:pic>
        <p:nvPicPr>
          <p:cNvPr id="16" name="Tay dep cat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7237212" y="374073"/>
            <a:ext cx="401781" cy="401781"/>
          </a:xfrm>
          <a:prstGeom prst="rect">
            <a:avLst/>
          </a:prstGeom>
        </p:spPr>
      </p:pic>
      <p:pic>
        <p:nvPicPr>
          <p:cNvPr id="17" name="Cai Mui - Thieu Nhi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564560" y="3679861"/>
            <a:ext cx="381000" cy="398821"/>
          </a:xfrm>
          <a:prstGeom prst="rect">
            <a:avLst/>
          </a:prstGeom>
        </p:spPr>
      </p:pic>
      <p:pic>
        <p:nvPicPr>
          <p:cNvPr id="18" name="co va me cat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4288923" y="3733800"/>
            <a:ext cx="425179" cy="425179"/>
          </a:xfrm>
          <a:prstGeom prst="rect">
            <a:avLst/>
          </a:prstGeom>
        </p:spPr>
      </p:pic>
      <p:pic>
        <p:nvPicPr>
          <p:cNvPr id="19" name="chiec khan tay cat.mp3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7237212" y="3679861"/>
            <a:ext cx="425179" cy="425179"/>
          </a:xfrm>
          <a:prstGeom prst="rect">
            <a:avLst/>
          </a:prstGeom>
        </p:spPr>
      </p:pic>
      <p:pic>
        <p:nvPicPr>
          <p:cNvPr id="2" name="Tro choi xuc xac ki dieu.mp3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36091" y="3269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84144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8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2329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2803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2227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3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6801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0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740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2112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80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2616</TotalTime>
  <Words>103</Words>
  <Application>Microsoft Office PowerPoint</Application>
  <PresentationFormat>On-screen Show (4:3)</PresentationFormat>
  <Paragraphs>19</Paragraphs>
  <Slides>9</Slides>
  <Notes>0</Notes>
  <HiddenSlides>0</HiddenSlides>
  <MMClips>12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Office Theme</vt:lpstr>
      <vt:lpstr>Default Design</vt:lpstr>
      <vt:lpstr>1_Default Design</vt:lpstr>
      <vt:lpstr>1_Office Theme</vt:lpstr>
      <vt:lpstr>2_Default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Free Software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Virtual PC</dc:creator>
  <cp:lastModifiedBy>A</cp:lastModifiedBy>
  <cp:revision>99</cp:revision>
  <dcterms:created xsi:type="dcterms:W3CDTF">2016-10-23T17:21:39Z</dcterms:created>
  <dcterms:modified xsi:type="dcterms:W3CDTF">2017-03-13T13:11:22Z</dcterms:modified>
</cp:coreProperties>
</file>